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530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328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761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368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239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070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435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03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137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237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921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4247-953F-4FB8-9168-A0CC7EDDEA7C}" type="datetimeFigureOut">
              <a:rPr lang="th-TH" smtClean="0"/>
              <a:t>28/08/58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FE989-01FD-4B16-AEB6-7CBF3B6CA4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005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11137" y="488517"/>
            <a:ext cx="5136572" cy="115324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อาหารไทยสี่ภาค</a:t>
            </a:r>
            <a:endParaRPr lang="th-TH" b="1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747405" y="1891147"/>
            <a:ext cx="1527464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บทนำ</a:t>
            </a:r>
            <a:endParaRPr lang="th-TH" sz="4400" b="1" dirty="0">
              <a:latin typeface="Salmah_Teen" panose="02000000000000000000" pitchFamily="2" charset="0"/>
              <a:cs typeface="Salmah_Teen" panose="02000000000000000000" pitchFamily="2" charset="0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1643496" y="2971528"/>
            <a:ext cx="79577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	</a:t>
            </a:r>
            <a:r>
              <a:rPr lang="th-TH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ในปัจจุบัน เริ่มมีการท่องเที่ยวในประเทศมากขึ้น อาหารถือเป็นสิ่งสำคัญอย่างหนึ่งที่ผู้ท่องเที่ยวต้องลิ้มลอง เมื่อได้ไปเยือนสถานที่นั้นๆ  ดังนั้นจึงได้จัดนำเสนออาหารของแต่ละภาคในประเทศไทย เพื่อเป็นข้อมูลให้กับนักท่องเที่ยว</a:t>
            </a:r>
            <a:endParaRPr lang="th-TH" dirty="0">
              <a:latin typeface="Salmah_Teen" panose="02000000000000000000" pitchFamily="2" charset="0"/>
              <a:cs typeface="Salmah_Teen" panose="02000000000000000000" pitchFamily="2" charset="0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1517069" y="4605907"/>
            <a:ext cx="214513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4000" b="1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แหล่งการเรียนรู้</a:t>
            </a:r>
            <a:endParaRPr lang="th-TH" sz="4000" b="1" dirty="0">
              <a:latin typeface="Salmah_Teen" panose="02000000000000000000" pitchFamily="2" charset="0"/>
              <a:cs typeface="Salmah_Teen" panose="02000000000000000000" pitchFamily="2" charset="0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2047009" y="5486400"/>
            <a:ext cx="62033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1.นักเรียนสามารถทราบถึงอาหารของแต่ภาค</a:t>
            </a:r>
          </a:p>
          <a:p>
            <a:r>
              <a:rPr lang="th-TH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2.นักเรียนสามรถเผยแพร่อาหารของแต่ละภาค</a:t>
            </a:r>
            <a:endParaRPr lang="th-TH" dirty="0">
              <a:latin typeface="Salmah_Teen" panose="02000000000000000000" pitchFamily="2" charset="0"/>
              <a:cs typeface="Salmah_Teen" panose="02000000000000000000" pitchFamily="2" charset="0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62650">
            <a:off x="9023381" y="476742"/>
            <a:ext cx="1155638" cy="11556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9253">
            <a:off x="10357783" y="1663955"/>
            <a:ext cx="1425415" cy="11223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968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365526" y="831274"/>
            <a:ext cx="3469411" cy="89361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dirty="0" smtClean="0">
                <a:latin typeface="_Layiji MaHaNiYom V 1.2" panose="02000000000000000000" pitchFamily="2" charset="0"/>
                <a:cs typeface="_Layiji MaHaNiYom V 1.2" panose="02000000000000000000" pitchFamily="2" charset="0"/>
              </a:rPr>
              <a:t>ภาระงาน</a:t>
            </a:r>
            <a:endParaRPr lang="th-TH" dirty="0">
              <a:latin typeface="_Layiji MaHaNiYom V 1.2" panose="02000000000000000000" pitchFamily="2" charset="0"/>
              <a:cs typeface="_Layiji MaHaNiYom V 1.2" panose="02000000000000000000" pitchFamily="2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224807" y="2774373"/>
            <a:ext cx="7937502" cy="1933863"/>
          </a:xfrm>
        </p:spPr>
        <p:txBody>
          <a:bodyPr>
            <a:noAutofit/>
          </a:bodyPr>
          <a:lstStyle/>
          <a:p>
            <a:pPr algn="l"/>
            <a:r>
              <a:rPr lang="th-TH" sz="2800" b="1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ให้นักเรียนแบ่งกลุ่มเป็น 4 กลุ่ม แล้วปฏิบัติดังนี้</a:t>
            </a:r>
          </a:p>
          <a:p>
            <a:pPr algn="l"/>
            <a:endParaRPr lang="th-TH" sz="2800" dirty="0" smtClean="0">
              <a:latin typeface="Salmah_Teen" panose="02000000000000000000" pitchFamily="2" charset="0"/>
              <a:cs typeface="Salmah_Teen" panose="02000000000000000000" pitchFamily="2" charset="0"/>
            </a:endParaRPr>
          </a:p>
          <a:p>
            <a:pPr algn="l"/>
            <a:r>
              <a:rPr lang="th-TH" sz="2800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1.ให้แต่ละกลุ่มศึกษาอาหารแต่ละภาคจามที่ได้รับมอบหมาย</a:t>
            </a:r>
          </a:p>
          <a:p>
            <a:pPr algn="l"/>
            <a:r>
              <a:rPr lang="th-TH" sz="2800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2.ทายชื่ออาหารจากภาพที่กำหนดให้ ว่าอยู่ในภาคใด</a:t>
            </a:r>
          </a:p>
          <a:p>
            <a:pPr algn="l"/>
            <a:endParaRPr lang="th-TH" sz="1800" b="1" dirty="0"/>
          </a:p>
          <a:p>
            <a:pPr algn="l"/>
            <a:r>
              <a:rPr lang="th-TH" sz="2800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หมาย</a:t>
            </a:r>
            <a:r>
              <a:rPr lang="th-TH" sz="2800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เหตุ </a:t>
            </a:r>
            <a:r>
              <a:rPr lang="en-US" sz="2800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: </a:t>
            </a:r>
            <a:r>
              <a:rPr lang="th-TH" sz="2800" dirty="0" smtClean="0">
                <a:latin typeface="Salmah_Teen" panose="02000000000000000000" pitchFamily="2" charset="0"/>
                <a:cs typeface="Salmah_Teen" panose="02000000000000000000" pitchFamily="2" charset="0"/>
              </a:rPr>
              <a:t>ให้เวลาปฏิบัติทั้งหมด  2  ชั่วโมง  ถ้าพร้อมแล้วไปดูกระบวนการกันดีกว่า</a:t>
            </a:r>
            <a:endParaRPr lang="th-TH" sz="2800" dirty="0">
              <a:latin typeface="Salmah_Teen" panose="02000000000000000000" pitchFamily="2" charset="0"/>
              <a:cs typeface="Salmah_Te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28455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83</Words>
  <Application>Microsoft Office PowerPoint</Application>
  <PresentationFormat>แบบจอกว้าง</PresentationFormat>
  <Paragraphs>13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10" baseType="lpstr">
      <vt:lpstr>_Layiji MaHaNiYom V 1.2</vt:lpstr>
      <vt:lpstr>Angsana New</vt:lpstr>
      <vt:lpstr>Arial</vt:lpstr>
      <vt:lpstr>Calibri</vt:lpstr>
      <vt:lpstr>Calibri Light</vt:lpstr>
      <vt:lpstr>Cordia New</vt:lpstr>
      <vt:lpstr>Salmah_Teen</vt:lpstr>
      <vt:lpstr>ธีมของ Office</vt:lpstr>
      <vt:lpstr>อาหารไทยสี่ภาค</vt:lpstr>
      <vt:lpstr>ภาระงาน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อาหารไทยสี่ภาค</dc:title>
  <dc:creator>VRU</dc:creator>
  <cp:lastModifiedBy>VRU</cp:lastModifiedBy>
  <cp:revision>2</cp:revision>
  <dcterms:created xsi:type="dcterms:W3CDTF">2015-08-28T04:18:21Z</dcterms:created>
  <dcterms:modified xsi:type="dcterms:W3CDTF">2015-08-28T04:23:33Z</dcterms:modified>
</cp:coreProperties>
</file>